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8" roundtripDataSignature="AMtx7miQ6qibgGiLkD+JlYLm7jKNpspJ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2F2F2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F0F748-7AA5-4B90-91AD-3F4FFDBD375E}">
  <a:tblStyle styleId="{69F0F748-7AA5-4B90-91AD-3F4FFDBD375E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2" autoAdjust="0"/>
  </p:normalViewPr>
  <p:slideViewPr>
    <p:cSldViewPr snapToGrid="0">
      <p:cViewPr varScale="1">
        <p:scale>
          <a:sx n="112" d="100"/>
          <a:sy n="112" d="100"/>
        </p:scale>
        <p:origin x="132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NUL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2919413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4763" y="2"/>
            <a:ext cx="2919412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9371013"/>
            <a:ext cx="2919413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389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5251052" y="2203053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917178" y="128985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Arial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rgbClr val="888888"/>
              </a:buClr>
              <a:buSzPts val="1950"/>
              <a:buNone/>
              <a:defRPr sz="19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3"/>
              <a:buNone/>
              <a:defRPr sz="146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&#10;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None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None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&#10;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9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title"/>
          </p:nvPr>
        </p:nvSpPr>
        <p:spPr>
          <a:xfrm>
            <a:off x="3620485" y="-53036"/>
            <a:ext cx="312096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1900"/>
            </a:pPr>
            <a:r>
              <a:rPr lang="ja-JP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○○○○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（申請者名）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</a:t>
            </a:r>
            <a:endParaRPr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-82847" y="391424"/>
            <a:ext cx="9848966" cy="63579"/>
            <a:chOff x="-3175" y="476672"/>
            <a:chExt cx="9910806" cy="110465"/>
          </a:xfrm>
        </p:grpSpPr>
        <p:cxnSp>
          <p:nvCxnSpPr>
            <p:cNvPr id="100" name="Google Shape;100;p1"/>
            <p:cNvCxnSpPr/>
            <p:nvPr/>
          </p:nvCxnSpPr>
          <p:spPr>
            <a:xfrm>
              <a:off x="1631" y="476672"/>
              <a:ext cx="9906000" cy="0"/>
            </a:xfrm>
            <a:prstGeom prst="straightConnector1">
              <a:avLst/>
            </a:prstGeom>
            <a:noFill/>
            <a:ln w="5715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-3175" y="535980"/>
              <a:ext cx="9906000" cy="0"/>
            </a:xfrm>
            <a:prstGeom prst="straightConnector1">
              <a:avLst/>
            </a:prstGeom>
            <a:noFill/>
            <a:ln w="6350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/>
            <p:nvPr/>
          </p:nvCxnSpPr>
          <p:spPr>
            <a:xfrm>
              <a:off x="1631" y="587137"/>
              <a:ext cx="9906000" cy="0"/>
            </a:xfrm>
            <a:prstGeom prst="straightConnector1">
              <a:avLst/>
            </a:prstGeom>
            <a:noFill/>
            <a:ln w="60325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1" name="Google Shape;105;p1"/>
          <p:cNvSpPr txBox="1"/>
          <p:nvPr/>
        </p:nvSpPr>
        <p:spPr>
          <a:xfrm>
            <a:off x="79975" y="767689"/>
            <a:ext cx="7067504" cy="70397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（本事業における取組内容について、簡潔に記載してください。）</a:t>
            </a:r>
            <a:endParaRPr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graphicFrame>
        <p:nvGraphicFramePr>
          <p:cNvPr id="24" name="Google Shape;88;p1"/>
          <p:cNvGraphicFramePr/>
          <p:nvPr>
            <p:extLst>
              <p:ext uri="{D42A27DB-BD31-4B8C-83A1-F6EECF244321}">
                <p14:modId xmlns:p14="http://schemas.microsoft.com/office/powerpoint/2010/main" val="2215477118"/>
              </p:ext>
            </p:extLst>
          </p:nvPr>
        </p:nvGraphicFramePr>
        <p:xfrm>
          <a:off x="127000" y="1545897"/>
          <a:ext cx="9703802" cy="5288966"/>
        </p:xfrm>
        <a:graphic>
          <a:graphicData uri="http://schemas.openxmlformats.org/drawingml/2006/table">
            <a:tbl>
              <a:tblPr firstRow="1" bandRow="1">
                <a:noFill/>
                <a:tableStyleId>{69F0F748-7AA5-4B90-91AD-3F4FFDBD375E}</a:tableStyleId>
              </a:tblPr>
              <a:tblGrid>
                <a:gridCol w="1459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連携先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endParaRPr lang="ja-JP" altLang="en-US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863330"/>
                  </a:ext>
                </a:extLst>
              </a:tr>
              <a:tr h="4006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活用する文化資源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28834"/>
                  </a:ext>
                </a:extLst>
              </a:tr>
              <a:tr h="452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文化・地域・産業等が抱える課題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93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造成する文化観光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コンテンツの内容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183781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　誘客効果・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消費拡大効果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8855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持続可能な文化や観光への寄与度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343339"/>
                  </a:ext>
                </a:extLst>
              </a:tr>
              <a:tr h="25749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独自性など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アピールポイント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805406"/>
                  </a:ext>
                </a:extLst>
              </a:tr>
            </a:tbl>
          </a:graphicData>
        </a:graphic>
      </p:graphicFrame>
      <p:sp>
        <p:nvSpPr>
          <p:cNvPr id="25" name="Google Shape;92;p1"/>
          <p:cNvSpPr txBox="1">
            <a:spLocks/>
          </p:cNvSpPr>
          <p:nvPr/>
        </p:nvSpPr>
        <p:spPr>
          <a:xfrm>
            <a:off x="7258499" y="767689"/>
            <a:ext cx="2519921" cy="7039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事業費：〇○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（補助要望額：〇○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○○○千円）</a:t>
            </a:r>
          </a:p>
        </p:txBody>
      </p:sp>
      <p:sp>
        <p:nvSpPr>
          <p:cNvPr id="93" name="Google Shape;93;p1"/>
          <p:cNvSpPr txBox="1"/>
          <p:nvPr/>
        </p:nvSpPr>
        <p:spPr>
          <a:xfrm>
            <a:off x="7229355" y="3003819"/>
            <a:ext cx="2531988" cy="2308284"/>
          </a:xfrm>
          <a:prstGeom prst="rect">
            <a:avLst/>
          </a:prstGeom>
          <a:noFill/>
          <a:ln w="12700" cap="flat" cmpd="sng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の内容が分かる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イメージ図、写真等を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添付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してください。</a:t>
            </a: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20" name="Google Shape;104;p1"/>
          <p:cNvSpPr/>
          <p:nvPr/>
        </p:nvSpPr>
        <p:spPr>
          <a:xfrm>
            <a:off x="86733" y="532153"/>
            <a:ext cx="1132467" cy="2355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b="1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事業の概要</a:t>
            </a:r>
            <a:endParaRPr sz="1400" b="1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2567592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98</Words>
  <Application>Microsoft Office PowerPoint</Application>
  <PresentationFormat>A4 210 x 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Meiryo UI</vt:lpstr>
      <vt:lpstr>Meiryo</vt:lpstr>
      <vt:lpstr>游ゴシック</vt:lpstr>
      <vt:lpstr>Arial</vt:lpstr>
      <vt:lpstr>Office テーマ</vt:lpstr>
      <vt:lpstr>○○○○事業（申請者名）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○○を活用した○○事業【○○県○○市】</dc:title>
  <dc:creator>行政情報システム室</dc:creator>
  <cp:lastModifiedBy>三矢　栄峰</cp:lastModifiedBy>
  <cp:revision>59</cp:revision>
  <cp:lastPrinted>2023-05-15T13:34:08Z</cp:lastPrinted>
  <dcterms:created xsi:type="dcterms:W3CDTF">2007-11-06T12:19:33Z</dcterms:created>
  <dcterms:modified xsi:type="dcterms:W3CDTF">2025-04-08T13:57:02Z</dcterms:modified>
</cp:coreProperties>
</file>